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61" r:id="rId6"/>
    <p:sldId id="259" r:id="rId7"/>
    <p:sldId id="265" r:id="rId8"/>
    <p:sldId id="260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70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23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78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1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42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40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02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565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8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57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0BC5-4659-7B4D-B22C-F55624EAF2F8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F531-A33D-1148-9819-4F9799E799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4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RUT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6609"/>
                    </a14:imgEffect>
                    <a14:imgEffect>
                      <a14:brightnessContrast bright="26000"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3090" y="-1932813"/>
            <a:ext cx="7202715" cy="107417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60399"/>
            <a:ext cx="7772400" cy="1470025"/>
          </a:xfrm>
        </p:spPr>
        <p:txBody>
          <a:bodyPr>
            <a:normAutofit/>
          </a:bodyPr>
          <a:lstStyle/>
          <a:p>
            <a:r>
              <a:rPr lang="nl-NL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Hou ermee op!</a:t>
            </a:r>
            <a:endParaRPr lang="nl-NL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Afbeelding 4" descr="Schermafbeelding 2015-11-10 om 11.03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57" y="5549900"/>
            <a:ext cx="2002816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1429" y="-1096434"/>
            <a:ext cx="9543143" cy="84624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8" name="Afbeelding 7" descr="Schermafbeelding 2015-11-10 om 10.4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592">
            <a:off x="3129644" y="261368"/>
            <a:ext cx="6985000" cy="4762500"/>
          </a:xfrm>
          <a:prstGeom prst="rect">
            <a:avLst/>
          </a:prstGeom>
        </p:spPr>
      </p:pic>
      <p:pic>
        <p:nvPicPr>
          <p:cNvPr id="7" name="Afbeelding 6" descr="Mam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3786">
            <a:off x="-565535" y="-247782"/>
            <a:ext cx="4152377" cy="4143149"/>
          </a:xfrm>
          <a:prstGeom prst="rect">
            <a:avLst/>
          </a:prstGeom>
        </p:spPr>
      </p:pic>
      <p:pic>
        <p:nvPicPr>
          <p:cNvPr id="6" name="Tijdelijke aanduiding voor inhoud 5" descr="Scan 3.jpe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9" b="31519"/>
          <a:stretch>
            <a:fillRect/>
          </a:stretch>
        </p:blipFill>
        <p:spPr>
          <a:xfrm>
            <a:off x="825062" y="3436015"/>
            <a:ext cx="6672943" cy="3669862"/>
          </a:xfrm>
        </p:spPr>
      </p:pic>
    </p:spTree>
    <p:extLst>
      <p:ext uri="{BB962C8B-B14F-4D97-AF65-F5344CB8AC3E}">
        <p14:creationId xmlns:p14="http://schemas.microsoft.com/office/powerpoint/2010/main" val="23058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inhoud 11" descr="C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-610512" y="0"/>
            <a:ext cx="12469965" cy="6858000"/>
          </a:xfrm>
        </p:spPr>
      </p:pic>
      <p:pic>
        <p:nvPicPr>
          <p:cNvPr id="13" name="Afbeelding 12" descr="Schermafbeelding 2015-11-10 om 11.0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79" y="5412191"/>
            <a:ext cx="1799771" cy="11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1429" y="0"/>
            <a:ext cx="9508972" cy="6985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10" name="Afbeelding 9" descr="Schermafbeelding 2015-11-10 om 10.1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786"/>
            <a:ext cx="6736174" cy="3637643"/>
          </a:xfrm>
          <a:prstGeom prst="rect">
            <a:avLst/>
          </a:prstGeom>
        </p:spPr>
      </p:pic>
      <p:pic>
        <p:nvPicPr>
          <p:cNvPr id="8" name="Tijdelijke aanduiding voor inhoud 7" descr="Schermafbeelding 2015-11-10 om 10.13.0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9395"/>
          <a:stretch>
            <a:fillRect/>
          </a:stretch>
        </p:blipFill>
        <p:spPr>
          <a:xfrm rot="959111">
            <a:off x="3102428" y="437925"/>
            <a:ext cx="5892801" cy="3240814"/>
          </a:xfrm>
        </p:spPr>
      </p:pic>
      <p:pic>
        <p:nvPicPr>
          <p:cNvPr id="11" name="Afbeelding 10" descr="Schermafbeelding 2015-11-10 om 10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723">
            <a:off x="3054413" y="4502167"/>
            <a:ext cx="5987143" cy="16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10" name="Afbeelding 9" descr="Schermafbeelding 2015-11-10 om 11.03.46.png"/>
          <p:cNvPicPr>
            <a:picLocks noChangeAspect="1"/>
          </p:cNvPicPr>
          <p:nvPr/>
        </p:nvPicPr>
        <p:blipFill>
          <a:blip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144" y="433615"/>
            <a:ext cx="9836299" cy="6424385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i="1" dirty="0" smtClean="0"/>
              <a:t>“mooi voorbeeld van hoe je de </a:t>
            </a:r>
            <a:r>
              <a:rPr lang="nl-NL" sz="4800" b="1" i="1" dirty="0" smtClean="0"/>
              <a:t>regie</a:t>
            </a:r>
            <a:r>
              <a:rPr lang="nl-NL" sz="4800" i="1" dirty="0" smtClean="0"/>
              <a:t> houdt over je eigen loopbaan”</a:t>
            </a:r>
            <a:endParaRPr lang="nl-NL" sz="4800" i="1" dirty="0"/>
          </a:p>
        </p:txBody>
      </p:sp>
    </p:spTree>
    <p:extLst>
      <p:ext uri="{BB962C8B-B14F-4D97-AF65-F5344CB8AC3E}">
        <p14:creationId xmlns:p14="http://schemas.microsoft.com/office/powerpoint/2010/main" val="3365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06294" y="0"/>
            <a:ext cx="9450295" cy="7433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4" name="Afbeelding 3" descr="Schermafbeelding 2015-11-10 om 09.58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235">
            <a:off x="326574" y="98371"/>
            <a:ext cx="4129314" cy="4705717"/>
          </a:xfrm>
          <a:prstGeom prst="rect">
            <a:avLst/>
          </a:prstGeom>
        </p:spPr>
      </p:pic>
      <p:pic>
        <p:nvPicPr>
          <p:cNvPr id="5" name="Tijdelijke aanduiding voor inhoud 4" descr="Schermafbeelding 2015-11-10 om 10.00.1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3" b="12973"/>
          <a:stretch>
            <a:fillRect/>
          </a:stretch>
        </p:blipFill>
        <p:spPr>
          <a:xfrm rot="1866492">
            <a:off x="3937837" y="816427"/>
            <a:ext cx="5696021" cy="3132592"/>
          </a:xfrm>
        </p:spPr>
      </p:pic>
      <p:pic>
        <p:nvPicPr>
          <p:cNvPr id="7" name="Afbeelding 6" descr="Schermafbeelding 2015-11-10 om 10.01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517">
            <a:off x="-1" y="2920397"/>
            <a:ext cx="5687774" cy="2178094"/>
          </a:xfrm>
          <a:prstGeom prst="rect">
            <a:avLst/>
          </a:prstGeom>
        </p:spPr>
      </p:pic>
      <p:pic>
        <p:nvPicPr>
          <p:cNvPr id="8" name="Afbeelding 7" descr="Schermafbeelding 2015-11-10 om 10.08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109">
            <a:off x="5433470" y="3126929"/>
            <a:ext cx="3328756" cy="4136571"/>
          </a:xfrm>
          <a:prstGeom prst="rect">
            <a:avLst/>
          </a:prstGeom>
        </p:spPr>
      </p:pic>
      <p:pic>
        <p:nvPicPr>
          <p:cNvPr id="9" name="Afbeelding 8" descr="Schermafbeelding 2015-11-10 om 10.04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6" y="4835071"/>
            <a:ext cx="5097836" cy="21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5-11-10 om 10.59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b="3549"/>
          <a:stretch>
            <a:fillRect/>
          </a:stretch>
        </p:blipFill>
        <p:spPr>
          <a:xfrm>
            <a:off x="130628" y="529771"/>
            <a:ext cx="8795658" cy="4837273"/>
          </a:xfrm>
        </p:spPr>
      </p:pic>
    </p:spTree>
    <p:extLst>
      <p:ext uri="{BB962C8B-B14F-4D97-AF65-F5344CB8AC3E}">
        <p14:creationId xmlns:p14="http://schemas.microsoft.com/office/powerpoint/2010/main" val="22074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chermafbeelding 2015-11-10 om 10.55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3360"/>
          <a:stretch>
            <a:fillRect/>
          </a:stretch>
        </p:blipFill>
        <p:spPr>
          <a:xfrm>
            <a:off x="-159658" y="982209"/>
            <a:ext cx="9694324" cy="5331505"/>
          </a:xfrm>
        </p:spPr>
      </p:pic>
      <p:pic>
        <p:nvPicPr>
          <p:cNvPr id="5" name="Afbeelding 4" descr="logo-01 kopi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38" y="-569843"/>
            <a:ext cx="4965562" cy="4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18</Words>
  <Application>Microsoft Office PowerPoint</Application>
  <PresentationFormat>Diavoorstelling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Hou ermee op!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Flowtown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 ermee op!</dc:title>
  <dc:creator>Freek Lagerweij</dc:creator>
  <cp:lastModifiedBy>Aletta Hoving</cp:lastModifiedBy>
  <cp:revision>8</cp:revision>
  <dcterms:created xsi:type="dcterms:W3CDTF">2015-11-10T08:52:46Z</dcterms:created>
  <dcterms:modified xsi:type="dcterms:W3CDTF">2015-11-11T11:06:21Z</dcterms:modified>
</cp:coreProperties>
</file>